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1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ken.wikiwijs.nl/166539/Project_periode_7_en_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_CaMT2uJGA?feature=oembed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pmCvxC9KTs?feature=oembed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A23B6-F840-413E-A4DD-C0D44A764A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Fysieke les 5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9884494-E169-45DF-9125-5A9946F7E3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Vervolg WMO (deelproducten)</a:t>
            </a:r>
          </a:p>
        </p:txBody>
      </p:sp>
    </p:spTree>
    <p:extLst>
      <p:ext uri="{BB962C8B-B14F-4D97-AF65-F5344CB8AC3E}">
        <p14:creationId xmlns:p14="http://schemas.microsoft.com/office/powerpoint/2010/main" val="397283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0D21FCB-56CB-4EFA-A79A-A9A8EC0F7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erugblik 2016 | Ingcrediblog">
            <a:extLst>
              <a:ext uri="{FF2B5EF4-FFF2-40B4-BE49-F238E27FC236}">
                <a16:creationId xmlns:a16="http://schemas.microsoft.com/office/drawing/2014/main" id="{043395DC-1F14-4526-9A98-9DEED1D83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8061" y="1480421"/>
            <a:ext cx="6200163" cy="3439957"/>
          </a:xfrm>
          <a:prstGeom prst="roundRect">
            <a:avLst>
              <a:gd name="adj" fmla="val 2392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1027BD9-272C-4CC4-9396-1708F8B1F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33867D1-56CB-4B75-89DA-44658169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anchor="b">
            <a:normAutofit/>
          </a:bodyPr>
          <a:lstStyle/>
          <a:p>
            <a:pPr algn="l"/>
            <a:r>
              <a:rPr lang="nl-NL" sz="320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C0E7EB-BA89-43AE-89E9-9334524646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893978" cy="3424107"/>
          </a:xfrm>
        </p:spPr>
        <p:txBody>
          <a:bodyPr>
            <a:normAutofit/>
          </a:bodyPr>
          <a:lstStyle/>
          <a:p>
            <a:r>
              <a:rPr lang="nl-NL" sz="1600"/>
              <a:t>Terugblik opdracht WMO (deelproducten 1 en 2)</a:t>
            </a:r>
          </a:p>
          <a:p>
            <a:r>
              <a:rPr lang="nl-NL" sz="1600"/>
              <a:t>Hoe gaat het met de projectgroepjes en de voortgang?</a:t>
            </a:r>
          </a:p>
          <a:p>
            <a:r>
              <a:rPr lang="nl-NL" sz="1600"/>
              <a:t>Deelproduct 3 en 4</a:t>
            </a:r>
          </a:p>
          <a:p>
            <a:r>
              <a:rPr lang="nl-NL" sz="1600"/>
              <a:t>Opdracht voor volgende week..</a:t>
            </a:r>
          </a:p>
          <a:p>
            <a:endParaRPr lang="nl-NL" sz="1600"/>
          </a:p>
        </p:txBody>
      </p:sp>
    </p:spTree>
    <p:extLst>
      <p:ext uri="{BB962C8B-B14F-4D97-AF65-F5344CB8AC3E}">
        <p14:creationId xmlns:p14="http://schemas.microsoft.com/office/powerpoint/2010/main" val="394177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ind observeren van de natuur met een vergrootglas — Stockfoto © FreeProd  #25228371">
            <a:extLst>
              <a:ext uri="{FF2B5EF4-FFF2-40B4-BE49-F238E27FC236}">
                <a16:creationId xmlns:a16="http://schemas.microsoft.com/office/drawing/2014/main" id="{405BFE32-79CF-467D-A383-A573BB613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643" y="1276813"/>
            <a:ext cx="6299887" cy="418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AA0AAE-41C8-48FC-A915-8A0012DE4C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r>
              <a:rPr lang="nl-NL" sz="1800" dirty="0"/>
              <a:t>Signaleringsschema en invulformulier</a:t>
            </a:r>
          </a:p>
          <a:p>
            <a:r>
              <a:rPr lang="nl-NL" sz="1800" dirty="0"/>
              <a:t>Voorbeeld vanuit één van de projectgroepjes klassikaal laten zien</a:t>
            </a:r>
          </a:p>
          <a:p>
            <a:endParaRPr lang="nl-NL" sz="1800" dirty="0"/>
          </a:p>
          <a:p>
            <a:pPr marL="0" indent="0">
              <a:buNone/>
            </a:pPr>
            <a:r>
              <a:rPr lang="nl-NL" sz="1800" dirty="0"/>
              <a:t>Opdracht staat in wikiwijs:</a:t>
            </a:r>
          </a:p>
          <a:p>
            <a:pPr marL="0" indent="0">
              <a:buNone/>
            </a:pPr>
            <a:r>
              <a:rPr lang="nl-NL" sz="1800" dirty="0">
                <a:hlinkClick r:id="rId4"/>
              </a:rPr>
              <a:t>https://maken.wikiwijs.nl/166539/Project_periode_7_en_9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CBDD7A-9B65-4B23-8C41-0719F75FA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Wat was ook alweer de opdracht?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4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lles over samenwerken - Management Impact">
            <a:extLst>
              <a:ext uri="{FF2B5EF4-FFF2-40B4-BE49-F238E27FC236}">
                <a16:creationId xmlns:a16="http://schemas.microsoft.com/office/drawing/2014/main" id="{6D208F63-F570-4FBD-ADFA-6DC389B7F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8643" y="1275381"/>
            <a:ext cx="6299887" cy="41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CBB106-078D-40EB-B37A-DD9ADC5676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r>
              <a:rPr lang="nl-NL" sz="1800"/>
              <a:t>Nog een paar weken….. (vrijdag 6 november product aanleveren)</a:t>
            </a:r>
          </a:p>
          <a:p>
            <a:r>
              <a:rPr lang="nl-NL" sz="1800"/>
              <a:t>Loopt de samenwerking?</a:t>
            </a:r>
          </a:p>
          <a:p>
            <a:r>
              <a:rPr lang="nl-NL" sz="1800"/>
              <a:t>Frequentie, taakverdeling, etc….</a:t>
            </a:r>
          </a:p>
          <a:p>
            <a:endParaRPr lang="nl-NL" sz="1800"/>
          </a:p>
          <a:p>
            <a:endParaRPr lang="nl-NL" sz="1800"/>
          </a:p>
          <a:p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D3A5F1-4546-43CC-9C19-99F16DBE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nl-NL" sz="3300"/>
              <a:t>Projectgroepjes en voortgang..</a:t>
            </a:r>
          </a:p>
        </p:txBody>
      </p:sp>
    </p:spTree>
    <p:extLst>
      <p:ext uri="{BB962C8B-B14F-4D97-AF65-F5344CB8AC3E}">
        <p14:creationId xmlns:p14="http://schemas.microsoft.com/office/powerpoint/2010/main" val="406817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080E52-176A-4118-8E48-A394913C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Deelproduct 3 (WMO gesprek voeren)</a:t>
            </a:r>
            <a:endParaRPr lang="nl-NL"/>
          </a:p>
        </p:txBody>
      </p:sp>
      <p:pic>
        <p:nvPicPr>
          <p:cNvPr id="4" name="Onlinemedia 3" title="Het Keukentafelgesprek   Wmo">
            <a:hlinkClick r:id="" action="ppaction://media"/>
            <a:extLst>
              <a:ext uri="{FF2B5EF4-FFF2-40B4-BE49-F238E27FC236}">
                <a16:creationId xmlns:a16="http://schemas.microsoft.com/office/drawing/2014/main" id="{6317A938-6C66-466A-9F81-75922F3547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1487" y="1610019"/>
            <a:ext cx="6373490" cy="358508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53C600-C6F6-4809-AFD5-FF06EBAD00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500" dirty="0"/>
              <a:t>Filmpje..</a:t>
            </a:r>
          </a:p>
          <a:p>
            <a:pPr>
              <a:lnSpc>
                <a:spcPct val="110000"/>
              </a:lnSpc>
            </a:pPr>
            <a:r>
              <a:rPr lang="nl-NL" sz="1500" dirty="0"/>
              <a:t>Welke competenties laat deze WMO consulent zien?</a:t>
            </a:r>
          </a:p>
          <a:p>
            <a:pPr>
              <a:lnSpc>
                <a:spcPct val="110000"/>
              </a:lnSpc>
            </a:pPr>
            <a:r>
              <a:rPr lang="nl-NL" sz="1500" dirty="0"/>
              <a:t>Leefgebieden </a:t>
            </a:r>
          </a:p>
          <a:p>
            <a:pPr>
              <a:lnSpc>
                <a:spcPct val="110000"/>
              </a:lnSpc>
            </a:pPr>
            <a:r>
              <a:rPr lang="nl-NL" sz="1500" dirty="0"/>
              <a:t>Heb je ook iets gemist?</a:t>
            </a:r>
          </a:p>
          <a:p>
            <a:pPr>
              <a:lnSpc>
                <a:spcPct val="110000"/>
              </a:lnSpc>
            </a:pPr>
            <a:r>
              <a:rPr lang="nl-NL" sz="1500" dirty="0"/>
              <a:t>Koppeling maken naar de deelopdracht (casus uitspelen en opnemen)</a:t>
            </a:r>
          </a:p>
          <a:p>
            <a:pPr marL="0" indent="0">
              <a:lnSpc>
                <a:spcPct val="110000"/>
              </a:lnSpc>
              <a:buNone/>
            </a:pPr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39993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FE539-C89E-4181-96FF-F38BC3B4B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Opdrachtje deelproduct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61DBBE-979F-4D4F-9D6D-6F97E462AA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Bedenk per leefgebied drie relevante vragen die jou de juiste informatie verschaft om wen juiste ondersteuning te bieden.</a:t>
            </a:r>
          </a:p>
          <a:p>
            <a:endParaRPr lang="nl-NL" dirty="0"/>
          </a:p>
          <a:p>
            <a:r>
              <a:rPr lang="nl-NL" dirty="0"/>
              <a:t>Leefgebieden:</a:t>
            </a:r>
          </a:p>
          <a:p>
            <a:pPr>
              <a:buFontTx/>
              <a:buChar char="-"/>
            </a:pPr>
            <a:r>
              <a:rPr lang="nl-NL" dirty="0"/>
              <a:t>Wonen</a:t>
            </a:r>
          </a:p>
          <a:p>
            <a:pPr>
              <a:buFontTx/>
              <a:buChar char="-"/>
            </a:pPr>
            <a:r>
              <a:rPr lang="nl-NL" dirty="0"/>
              <a:t>Contacten</a:t>
            </a:r>
          </a:p>
          <a:p>
            <a:pPr>
              <a:buFontTx/>
              <a:buChar char="-"/>
            </a:pPr>
            <a:r>
              <a:rPr lang="nl-NL" dirty="0"/>
              <a:t>Gezondheid</a:t>
            </a:r>
          </a:p>
          <a:p>
            <a:pPr>
              <a:buFontTx/>
              <a:buChar char="-"/>
            </a:pPr>
            <a:r>
              <a:rPr lang="nl-NL" dirty="0"/>
              <a:t>Inkomen</a:t>
            </a:r>
          </a:p>
          <a:p>
            <a:pPr>
              <a:buFontTx/>
              <a:buChar char="-"/>
            </a:pPr>
            <a:r>
              <a:rPr lang="nl-NL" dirty="0"/>
              <a:t>Huishouden</a:t>
            </a:r>
          </a:p>
          <a:p>
            <a:pPr>
              <a:buFontTx/>
              <a:buChar char="-"/>
            </a:pPr>
            <a:r>
              <a:rPr lang="nl-NL" dirty="0"/>
              <a:t>mantelzorg</a:t>
            </a:r>
          </a:p>
        </p:txBody>
      </p:sp>
    </p:spTree>
    <p:extLst>
      <p:ext uri="{BB962C8B-B14F-4D97-AF65-F5344CB8AC3E}">
        <p14:creationId xmlns:p14="http://schemas.microsoft.com/office/powerpoint/2010/main" val="255016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media 3" title="Wonen met GGzE De Boei">
            <a:hlinkClick r:id="" action="ppaction://media"/>
            <a:extLst>
              <a:ext uri="{FF2B5EF4-FFF2-40B4-BE49-F238E27FC236}">
                <a16:creationId xmlns:a16="http://schemas.microsoft.com/office/drawing/2014/main" id="{5E90DBA6-81EB-4F4C-9F6D-13342508C5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48643" y="1657157"/>
            <a:ext cx="6299887" cy="3543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E619BA-0268-42B7-813B-CFF83ABDDC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3740509" cy="3881309"/>
          </a:xfrm>
        </p:spPr>
        <p:txBody>
          <a:bodyPr>
            <a:normAutofit/>
          </a:bodyPr>
          <a:lstStyle/>
          <a:p>
            <a:r>
              <a:rPr lang="nl-NL" sz="1800" dirty="0"/>
              <a:t>Wie weet wát beschermd wonen inhoud?</a:t>
            </a:r>
          </a:p>
          <a:p>
            <a:r>
              <a:rPr lang="nl-NL" sz="1800" dirty="0"/>
              <a:t>Filmpje..</a:t>
            </a:r>
          </a:p>
          <a:p>
            <a:pPr marL="0" indent="0">
              <a:buNone/>
            </a:pPr>
            <a:r>
              <a:rPr lang="nl-NL" sz="1800" dirty="0"/>
              <a:t> </a:t>
            </a:r>
          </a:p>
          <a:p>
            <a:endParaRPr lang="nl-NL" sz="1800" dirty="0"/>
          </a:p>
          <a:p>
            <a:r>
              <a:rPr lang="nl-NL" sz="1800" dirty="0"/>
              <a:t>Ervaringen uitwisselen betreft beschermd/ begeleid wonen..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37E027-DB25-4BFC-BBA6-2A7896C0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Deelproduct 4 (beschermd wonen)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2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deo Opname — Welmanstudio">
            <a:extLst>
              <a:ext uri="{FF2B5EF4-FFF2-40B4-BE49-F238E27FC236}">
                <a16:creationId xmlns:a16="http://schemas.microsoft.com/office/drawing/2014/main" id="{6352128F-AA0E-4816-ACB6-046E18CA2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7" r="16749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3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11FDE3-5EBA-4BC6-8789-1C28D0BDE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nl-NL" dirty="0"/>
              <a:t>Opdracht voor de komende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CFB2A1-6B0D-407E-B186-C8D372279C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r>
              <a:rPr lang="nl-NL" dirty="0"/>
              <a:t>WMO gesprek voeren/opnemen in je projectgroepje.</a:t>
            </a:r>
          </a:p>
          <a:p>
            <a:r>
              <a:rPr lang="nl-NL" dirty="0"/>
              <a:t>Focus op de WMO consulent</a:t>
            </a:r>
          </a:p>
          <a:p>
            <a:r>
              <a:rPr lang="nl-NL" dirty="0"/>
              <a:t>Welke competenties/ vragen zet je in?</a:t>
            </a:r>
          </a:p>
        </p:txBody>
      </p:sp>
    </p:spTree>
    <p:extLst>
      <p:ext uri="{BB962C8B-B14F-4D97-AF65-F5344CB8AC3E}">
        <p14:creationId xmlns:p14="http://schemas.microsoft.com/office/powerpoint/2010/main" val="833771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 descr="What Questions Should You Ask During the Product Lifecycle? | Machine Design">
            <a:extLst>
              <a:ext uri="{FF2B5EF4-FFF2-40B4-BE49-F238E27FC236}">
                <a16:creationId xmlns:a16="http://schemas.microsoft.com/office/drawing/2014/main" id="{D5F09F73-27D3-41B4-83F6-CFD22F02051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r="23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BE8203C-AE0A-4E5B-9B22-0A969979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1300785"/>
            <a:ext cx="8689976" cy="2509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2621214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43B7B9B596284A903A5BF987999ABF" ma:contentTypeVersion="13" ma:contentTypeDescription="Een nieuw document maken." ma:contentTypeScope="" ma:versionID="bcabab219895517bce7a3a48efcbf0b5">
  <xsd:schema xmlns:xsd="http://www.w3.org/2001/XMLSchema" xmlns:xs="http://www.w3.org/2001/XMLSchema" xmlns:p="http://schemas.microsoft.com/office/2006/metadata/properties" xmlns:ns3="5476a0df-1772-492d-979f-8285abd2a79a" xmlns:ns4="b419cb09-27ac-4f96-ad07-5bb01102205b" targetNamespace="http://schemas.microsoft.com/office/2006/metadata/properties" ma:root="true" ma:fieldsID="3f56c553450e33b7671abfcd6efa444a" ns3:_="" ns4:_="">
    <xsd:import namespace="5476a0df-1772-492d-979f-8285abd2a79a"/>
    <xsd:import namespace="b419cb09-27ac-4f96-ad07-5bb0110220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6a0df-1772-492d-979f-8285abd2a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9cb09-27ac-4f96-ad07-5bb0110220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C44861-3A5D-46D0-AE0C-23598EAF6FE5}">
  <ds:schemaRefs>
    <ds:schemaRef ds:uri="b419cb09-27ac-4f96-ad07-5bb0110220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5476a0df-1772-492d-979f-8285abd2a79a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C853649-6599-44AC-9E6E-FE92F06B47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F3B9-C02C-4474-9FA5-0310D1A492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76a0df-1772-492d-979f-8285abd2a79a"/>
    <ds:schemaRef ds:uri="b419cb09-27ac-4f96-ad07-5bb0110220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223</Words>
  <Application>Microsoft Office PowerPoint</Application>
  <PresentationFormat>Breedbeeld</PresentationFormat>
  <Paragraphs>45</Paragraphs>
  <Slides>9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Tw Cen MT</vt:lpstr>
      <vt:lpstr>Druppel</vt:lpstr>
      <vt:lpstr>Fysieke les 5</vt:lpstr>
      <vt:lpstr>Vandaag</vt:lpstr>
      <vt:lpstr>Wat was ook alweer de opdracht?</vt:lpstr>
      <vt:lpstr>Projectgroepjes en voortgang..</vt:lpstr>
      <vt:lpstr>Deelproduct 3 (WMO gesprek voeren)</vt:lpstr>
      <vt:lpstr>Opdrachtje deelproduct 3</vt:lpstr>
      <vt:lpstr>Deelproduct 4 (beschermd wonen)</vt:lpstr>
      <vt:lpstr>Opdracht voor de komende week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Fysieke les 5</dc:title>
  <dc:creator>Harmjan Veenstra</dc:creator>
  <cp:lastModifiedBy>Tessa Heeringa - Boer</cp:lastModifiedBy>
  <cp:revision>8</cp:revision>
  <dcterms:created xsi:type="dcterms:W3CDTF">2020-10-19T08:29:26Z</dcterms:created>
  <dcterms:modified xsi:type="dcterms:W3CDTF">2020-11-05T15:33:48Z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0x010100DF43B7B9B596284A903A5BF987999ABF</vt:lpwstr>
  </property>
</Properties>
</file>